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0"/>
  </p:notesMasterIdLst>
  <p:handoutMasterIdLst>
    <p:handoutMasterId r:id="rId11"/>
  </p:handoutMasterIdLst>
  <p:sldIdLst>
    <p:sldId id="257" r:id="rId3"/>
    <p:sldId id="268" r:id="rId4"/>
    <p:sldId id="279" r:id="rId5"/>
    <p:sldId id="280" r:id="rId6"/>
    <p:sldId id="281" r:id="rId7"/>
    <p:sldId id="274" r:id="rId8"/>
    <p:sldId id="282" r:id="rId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116" d="100"/>
          <a:sy n="116" d="100"/>
        </p:scale>
        <p:origin x="102" y="10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10/9/2017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10/9/2017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10/9/2017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10/9/2017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10/9/2017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10/9/2017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10/9/2017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10/9/2017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10/9/2017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10/9/2017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err="1" smtClean="0"/>
              <a:t>Mechatronica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10085860" cy="175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Hoe </a:t>
            </a:r>
            <a:r>
              <a:rPr lang="en-US" sz="3200" dirty="0" err="1" smtClean="0"/>
              <a:t>beweegt</a:t>
            </a:r>
            <a:r>
              <a:rPr lang="en-US" sz="3200" dirty="0" smtClean="0"/>
              <a:t> </a:t>
            </a:r>
            <a:r>
              <a:rPr lang="en-US" sz="3200" dirty="0" err="1" smtClean="0"/>
              <a:t>een</a:t>
            </a:r>
            <a:r>
              <a:rPr lang="en-US" sz="3200" dirty="0" smtClean="0"/>
              <a:t> robot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45" b="8000"/>
          <a:stretch/>
        </p:blipFill>
        <p:spPr>
          <a:xfrm>
            <a:off x="8830716" y="306275"/>
            <a:ext cx="2717173" cy="175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Inhoud</a:t>
            </a:r>
            <a:endParaRPr lang="en-US" sz="54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 is </a:t>
            </a:r>
            <a:r>
              <a:rPr lang="en-US" dirty="0" err="1" smtClean="0"/>
              <a:t>mechatronica</a:t>
            </a:r>
            <a:r>
              <a:rPr lang="en-US" dirty="0" smtClean="0"/>
              <a:t>?</a:t>
            </a:r>
          </a:p>
          <a:p>
            <a:r>
              <a:rPr lang="en-US" dirty="0" smtClean="0"/>
              <a:t>Wat is </a:t>
            </a:r>
            <a:r>
              <a:rPr lang="en-US" dirty="0" err="1" smtClean="0"/>
              <a:t>mechanica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Hoe </a:t>
            </a:r>
            <a:r>
              <a:rPr lang="en-US" dirty="0" err="1" smtClean="0"/>
              <a:t>beweegt</a:t>
            </a:r>
            <a:r>
              <a:rPr lang="en-US" dirty="0" smtClean="0"/>
              <a:t> </a:t>
            </a:r>
            <a:r>
              <a:rPr lang="en-US" dirty="0" err="1" smtClean="0"/>
              <a:t>mijn</a:t>
            </a:r>
            <a:r>
              <a:rPr lang="en-US" dirty="0" smtClean="0"/>
              <a:t> robot?</a:t>
            </a:r>
          </a:p>
          <a:p>
            <a:r>
              <a:rPr lang="en-US" dirty="0" smtClean="0"/>
              <a:t>Wat is electronica</a:t>
            </a:r>
            <a:r>
              <a:rPr lang="en-US" dirty="0" smtClean="0"/>
              <a:t>?</a:t>
            </a:r>
          </a:p>
          <a:p>
            <a:r>
              <a:rPr lang="en-US" dirty="0" smtClean="0"/>
              <a:t>Eigen robot </a:t>
            </a:r>
            <a:r>
              <a:rPr lang="en-US" smtClean="0"/>
              <a:t>aansluiten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45" b="8000"/>
          <a:stretch/>
        </p:blipFill>
        <p:spPr>
          <a:xfrm>
            <a:off x="8844103" y="283765"/>
            <a:ext cx="2717173" cy="175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Wat is </a:t>
            </a:r>
            <a:r>
              <a:rPr lang="en-US" sz="5400" dirty="0" err="1" smtClean="0"/>
              <a:t>mechatronica</a:t>
            </a:r>
            <a:r>
              <a:rPr lang="en-US" sz="5400" dirty="0" smtClean="0"/>
              <a:t>?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45" b="8000"/>
          <a:stretch/>
        </p:blipFill>
        <p:spPr>
          <a:xfrm>
            <a:off x="8844103" y="283765"/>
            <a:ext cx="2717173" cy="1754573"/>
          </a:xfrm>
          <a:prstGeom prst="rect">
            <a:avLst/>
          </a:prstGeom>
        </p:spPr>
      </p:pic>
      <p:sp>
        <p:nvSpPr>
          <p:cNvPr id="5" name="Content Placeholder 13"/>
          <p:cNvSpPr txBox="1">
            <a:spLocks/>
          </p:cNvSpPr>
          <p:nvPr/>
        </p:nvSpPr>
        <p:spPr>
          <a:xfrm>
            <a:off x="1218883" y="2132855"/>
            <a:ext cx="10360501" cy="4031213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Mechatronica</a:t>
            </a:r>
            <a:r>
              <a:rPr lang="en-US" dirty="0" smtClean="0"/>
              <a:t> is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samentrekking</a:t>
            </a:r>
            <a:r>
              <a:rPr lang="en-US" dirty="0" smtClean="0"/>
              <a:t> van twee </a:t>
            </a:r>
            <a:r>
              <a:rPr lang="en-US" dirty="0" err="1" smtClean="0"/>
              <a:t>woorden</a:t>
            </a:r>
            <a:r>
              <a:rPr lang="en-US" dirty="0" smtClean="0"/>
              <a:t>:</a:t>
            </a:r>
          </a:p>
          <a:p>
            <a:pPr marL="1292126" lvl="4" indent="0">
              <a:buNone/>
            </a:pPr>
            <a:endParaRPr lang="en-US" dirty="0"/>
          </a:p>
          <a:p>
            <a:pPr marL="1292126" lvl="4" indent="0">
              <a:buNone/>
            </a:pPr>
            <a:r>
              <a:rPr lang="en-US" sz="4000" dirty="0" smtClean="0"/>
              <a:t>     </a:t>
            </a:r>
            <a:r>
              <a:rPr lang="en-US" sz="4000" dirty="0" err="1" smtClean="0"/>
              <a:t>MECHA</a:t>
            </a:r>
            <a:r>
              <a:rPr lang="en-US" sz="3200" dirty="0" err="1" smtClean="0"/>
              <a:t>nica</a:t>
            </a:r>
            <a:r>
              <a:rPr lang="en-US" sz="3600" dirty="0" smtClean="0"/>
              <a:t>     </a:t>
            </a:r>
            <a:r>
              <a:rPr lang="en-US" sz="3200" dirty="0" err="1" smtClean="0"/>
              <a:t>elec</a:t>
            </a:r>
            <a:r>
              <a:rPr lang="en-US" sz="4000" dirty="0" err="1" smtClean="0"/>
              <a:t>TRONICA</a:t>
            </a:r>
            <a:endParaRPr lang="en-US" sz="400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232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Wat is </a:t>
            </a:r>
            <a:r>
              <a:rPr lang="en-US" sz="5400" dirty="0" err="1" smtClean="0"/>
              <a:t>mechanica</a:t>
            </a:r>
            <a:r>
              <a:rPr lang="en-US" sz="5400" dirty="0" smtClean="0"/>
              <a:t>?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45" b="8000"/>
          <a:stretch/>
        </p:blipFill>
        <p:spPr>
          <a:xfrm>
            <a:off x="8844103" y="283765"/>
            <a:ext cx="2717173" cy="1754573"/>
          </a:xfrm>
          <a:prstGeom prst="rect">
            <a:avLst/>
          </a:prstGeom>
        </p:spPr>
      </p:pic>
      <p:sp>
        <p:nvSpPr>
          <p:cNvPr id="5" name="Content Placeholder 13"/>
          <p:cNvSpPr txBox="1">
            <a:spLocks/>
          </p:cNvSpPr>
          <p:nvPr/>
        </p:nvSpPr>
        <p:spPr>
          <a:xfrm>
            <a:off x="1218883" y="2420888"/>
            <a:ext cx="10360501" cy="4031213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Mechanics is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engels</a:t>
            </a:r>
            <a:r>
              <a:rPr lang="en-US" dirty="0" smtClean="0"/>
              <a:t> </a:t>
            </a:r>
            <a:r>
              <a:rPr lang="en-US" dirty="0" err="1" smtClean="0"/>
              <a:t>woord</a:t>
            </a:r>
            <a:r>
              <a:rPr lang="en-US" dirty="0" smtClean="0"/>
              <a:t>; </a:t>
            </a:r>
            <a:r>
              <a:rPr lang="en-US" dirty="0" err="1" smtClean="0"/>
              <a:t>voluit</a:t>
            </a:r>
            <a:r>
              <a:rPr lang="en-US" dirty="0" smtClean="0"/>
              <a:t>: Mechanical Engineering</a:t>
            </a:r>
          </a:p>
          <a:p>
            <a:r>
              <a:rPr lang="en-US" dirty="0" smtClean="0"/>
              <a:t>In het </a:t>
            </a:r>
            <a:r>
              <a:rPr lang="en-US" dirty="0" err="1" smtClean="0"/>
              <a:t>nederlands</a:t>
            </a:r>
            <a:r>
              <a:rPr lang="en-US" dirty="0" smtClean="0"/>
              <a:t> </a:t>
            </a:r>
            <a:r>
              <a:rPr lang="en-US" dirty="0" err="1" smtClean="0"/>
              <a:t>heet</a:t>
            </a:r>
            <a:r>
              <a:rPr lang="en-US" dirty="0" smtClean="0"/>
              <a:t> het: </a:t>
            </a:r>
            <a:r>
              <a:rPr lang="en-US" dirty="0" err="1" smtClean="0"/>
              <a:t>Werktuigbouwkunde</a:t>
            </a:r>
            <a:endParaRPr lang="en-US" dirty="0" smtClean="0"/>
          </a:p>
          <a:p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mechanica</a:t>
            </a:r>
            <a:r>
              <a:rPr lang="en-US" dirty="0"/>
              <a:t> </a:t>
            </a:r>
            <a:r>
              <a:rPr lang="en-US" dirty="0" err="1"/>
              <a:t>denk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over:</a:t>
            </a:r>
          </a:p>
          <a:p>
            <a:pPr lvl="1"/>
            <a:r>
              <a:rPr lang="en-US" dirty="0"/>
              <a:t>Hoe </a:t>
            </a:r>
            <a:r>
              <a:rPr lang="en-US" dirty="0" err="1"/>
              <a:t>beweegt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smtClean="0"/>
              <a:t>robot (of </a:t>
            </a:r>
            <a:r>
              <a:rPr lang="en-US" dirty="0" err="1" smtClean="0"/>
              <a:t>bijvoorbeeld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auto)?</a:t>
            </a:r>
            <a:endParaRPr lang="en-US" dirty="0"/>
          </a:p>
          <a:p>
            <a:pPr lvl="1"/>
            <a:r>
              <a:rPr lang="en-US" dirty="0"/>
              <a:t>Hoe </a:t>
            </a:r>
            <a:r>
              <a:rPr lang="en-US" dirty="0" err="1"/>
              <a:t>krijg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?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ontwerpt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dus</a:t>
            </a:r>
            <a:r>
              <a:rPr lang="en-US" dirty="0" smtClean="0"/>
              <a:t> de </a:t>
            </a:r>
            <a:r>
              <a:rPr lang="en-US" dirty="0" err="1" smtClean="0"/>
              <a:t>spieren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gewrichten</a:t>
            </a:r>
            <a:r>
              <a:rPr lang="en-US" dirty="0" smtClean="0"/>
              <a:t> van de robot</a:t>
            </a:r>
          </a:p>
          <a:p>
            <a:pPr lvl="1"/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328" y="2132856"/>
            <a:ext cx="9838752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39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beweegt</a:t>
            </a:r>
            <a:r>
              <a:rPr lang="en-US" dirty="0" smtClean="0"/>
              <a:t> </a:t>
            </a:r>
            <a:r>
              <a:rPr lang="en-US" dirty="0" err="1" smtClean="0"/>
              <a:t>mijn</a:t>
            </a:r>
            <a:r>
              <a:rPr lang="en-US" dirty="0" smtClean="0"/>
              <a:t> robot?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Het </a:t>
            </a:r>
            <a:r>
              <a:rPr lang="en-US" dirty="0" err="1" smtClean="0"/>
              <a:t>motortje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as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rond</a:t>
            </a:r>
            <a:r>
              <a:rPr lang="en-US" dirty="0" smtClean="0"/>
              <a:t> </a:t>
            </a:r>
            <a:r>
              <a:rPr lang="en-US" dirty="0" err="1" smtClean="0"/>
              <a:t>draait</a:t>
            </a:r>
            <a:endParaRPr lang="en-US" dirty="0" smtClean="0"/>
          </a:p>
          <a:p>
            <a:r>
              <a:rPr lang="en-US" dirty="0" smtClean="0"/>
              <a:t>De as </a:t>
            </a:r>
            <a:r>
              <a:rPr lang="en-US" dirty="0" err="1" smtClean="0"/>
              <a:t>draait</a:t>
            </a:r>
            <a:r>
              <a:rPr lang="en-US" dirty="0" smtClean="0"/>
              <a:t> heel </a:t>
            </a:r>
            <a:r>
              <a:rPr lang="en-US" dirty="0" err="1" smtClean="0"/>
              <a:t>snel</a:t>
            </a:r>
            <a:r>
              <a:rPr lang="en-US" dirty="0" smtClean="0"/>
              <a:t> </a:t>
            </a:r>
            <a:r>
              <a:rPr lang="en-US" dirty="0" err="1" smtClean="0"/>
              <a:t>rond</a:t>
            </a:r>
            <a:endParaRPr lang="en-US" dirty="0" smtClean="0"/>
          </a:p>
          <a:p>
            <a:r>
              <a:rPr lang="en-US" dirty="0" smtClean="0"/>
              <a:t>De motor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volgt</a:t>
            </a:r>
            <a:r>
              <a:rPr lang="en-US" dirty="0" smtClean="0"/>
              <a:t> </a:t>
            </a:r>
            <a:r>
              <a:rPr lang="en-US" dirty="0" err="1" smtClean="0"/>
              <a:t>gebruikt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draaien</a:t>
            </a:r>
            <a:r>
              <a:rPr lang="en-US" dirty="0" smtClean="0"/>
              <a:t> van </a:t>
            </a:r>
            <a:r>
              <a:rPr lang="en-US" dirty="0" err="1" smtClean="0"/>
              <a:t>wielen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Om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trillen</a:t>
            </a:r>
            <a:r>
              <a:rPr lang="en-US" dirty="0" smtClean="0"/>
              <a:t>/</a:t>
            </a:r>
            <a:r>
              <a:rPr lang="en-US" dirty="0" err="1" smtClean="0"/>
              <a:t>hobbelen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Om </a:t>
            </a:r>
            <a:r>
              <a:rPr lang="en-US" dirty="0" err="1" smtClean="0"/>
              <a:t>iets</a:t>
            </a:r>
            <a:r>
              <a:rPr lang="en-US" dirty="0" smtClean="0"/>
              <a:t> </a:t>
            </a:r>
            <a:r>
              <a:rPr lang="en-US" dirty="0" err="1" smtClean="0"/>
              <a:t>anders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bewegen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45" b="8000"/>
          <a:stretch/>
        </p:blipFill>
        <p:spPr>
          <a:xfrm>
            <a:off x="8844103" y="283765"/>
            <a:ext cx="2717173" cy="175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25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Wat is electronica?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45" b="8000"/>
          <a:stretch/>
        </p:blipFill>
        <p:spPr>
          <a:xfrm>
            <a:off x="8844103" y="283765"/>
            <a:ext cx="2717173" cy="1754573"/>
          </a:xfrm>
          <a:prstGeom prst="rect">
            <a:avLst/>
          </a:prstGeom>
        </p:spPr>
      </p:pic>
      <p:sp>
        <p:nvSpPr>
          <p:cNvPr id="5" name="Content Placeholder 13"/>
          <p:cNvSpPr txBox="1">
            <a:spLocks/>
          </p:cNvSpPr>
          <p:nvPr/>
        </p:nvSpPr>
        <p:spPr>
          <a:xfrm>
            <a:off x="1218883" y="2132855"/>
            <a:ext cx="10360501" cy="4031213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Electronica is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onderdeel</a:t>
            </a:r>
            <a:r>
              <a:rPr lang="en-US" dirty="0" smtClean="0"/>
              <a:t> van </a:t>
            </a:r>
            <a:r>
              <a:rPr lang="en-US" dirty="0" err="1" smtClean="0"/>
              <a:t>electrotechniek</a:t>
            </a:r>
            <a:endParaRPr lang="en-US" dirty="0" smtClean="0"/>
          </a:p>
          <a:p>
            <a:r>
              <a:rPr lang="en-US" dirty="0" err="1" smtClean="0"/>
              <a:t>Electrotechniek</a:t>
            </a:r>
            <a:r>
              <a:rPr lang="en-US" dirty="0" smtClean="0"/>
              <a:t> is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vak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leert</a:t>
            </a:r>
            <a:r>
              <a:rPr lang="en-US" dirty="0" smtClean="0"/>
              <a:t> hoe we </a:t>
            </a:r>
            <a:r>
              <a:rPr lang="en-US" dirty="0" err="1" smtClean="0"/>
              <a:t>electriciteit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r>
              <a:rPr lang="en-US" dirty="0" smtClean="0"/>
              <a:t>/</a:t>
            </a:r>
            <a:r>
              <a:rPr lang="en-US" dirty="0" err="1" smtClean="0"/>
              <a:t>toepassen</a:t>
            </a:r>
            <a:endParaRPr lang="en-US" dirty="0" smtClean="0"/>
          </a:p>
          <a:p>
            <a:r>
              <a:rPr lang="en-US" dirty="0" err="1" smtClean="0"/>
              <a:t>Bij</a:t>
            </a:r>
            <a:r>
              <a:rPr lang="en-US" dirty="0" smtClean="0"/>
              <a:t> electronica </a:t>
            </a:r>
            <a:r>
              <a:rPr lang="en-US" dirty="0" err="1" smtClean="0"/>
              <a:t>doen</a:t>
            </a:r>
            <a:r>
              <a:rPr lang="en-US" dirty="0" smtClean="0"/>
              <a:t> we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apparaten</a:t>
            </a:r>
            <a:r>
              <a:rPr lang="en-US" dirty="0"/>
              <a:t> </a:t>
            </a:r>
            <a:r>
              <a:rPr lang="en-US" dirty="0" smtClean="0"/>
              <a:t>(robots)</a:t>
            </a:r>
          </a:p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 we door </a:t>
            </a:r>
            <a:r>
              <a:rPr lang="en-US" dirty="0" err="1" smtClean="0"/>
              <a:t>gebruik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stroomkring</a:t>
            </a:r>
            <a:endParaRPr lang="en-US" dirty="0" smtClean="0"/>
          </a:p>
          <a:p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stroomkring</a:t>
            </a:r>
            <a:r>
              <a:rPr lang="en-US" dirty="0" smtClean="0"/>
              <a:t> </a:t>
            </a:r>
            <a:r>
              <a:rPr lang="en-US" dirty="0" err="1" smtClean="0"/>
              <a:t>bestaat</a:t>
            </a:r>
            <a:r>
              <a:rPr lang="en-US" dirty="0" smtClean="0"/>
              <a:t> </a:t>
            </a:r>
            <a:r>
              <a:rPr lang="en-US" dirty="0" err="1" smtClean="0"/>
              <a:t>minstens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batterij</a:t>
            </a:r>
            <a:r>
              <a:rPr lang="en-US" dirty="0" smtClean="0"/>
              <a:t>, </a:t>
            </a:r>
            <a:r>
              <a:rPr lang="en-US" dirty="0" err="1" smtClean="0"/>
              <a:t>draden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motor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12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Eigen robot </a:t>
            </a:r>
            <a:r>
              <a:rPr lang="en-US" sz="5400" dirty="0" err="1" smtClean="0"/>
              <a:t>aansluiten</a:t>
            </a:r>
            <a:endParaRPr lang="en-US" sz="54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258" t="11362" r="4916" b="10211"/>
          <a:stretch/>
        </p:blipFill>
        <p:spPr>
          <a:xfrm>
            <a:off x="2515498" y="1498600"/>
            <a:ext cx="5705777" cy="18722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45" b="8000"/>
          <a:stretch/>
        </p:blipFill>
        <p:spPr>
          <a:xfrm>
            <a:off x="8844103" y="283765"/>
            <a:ext cx="2717173" cy="1754573"/>
          </a:xfrm>
          <a:prstGeom prst="rect">
            <a:avLst/>
          </a:prstGeom>
        </p:spPr>
      </p:pic>
      <p:sp>
        <p:nvSpPr>
          <p:cNvPr id="5" name="Content Placeholder 13"/>
          <p:cNvSpPr txBox="1">
            <a:spLocks/>
          </p:cNvSpPr>
          <p:nvPr/>
        </p:nvSpPr>
        <p:spPr>
          <a:xfrm>
            <a:off x="1218883" y="2132855"/>
            <a:ext cx="10360501" cy="4031213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14175" r="17313"/>
          <a:stretch/>
        </p:blipFill>
        <p:spPr>
          <a:xfrm>
            <a:off x="8870118" y="2924944"/>
            <a:ext cx="2088232" cy="304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8883" y="3938640"/>
            <a:ext cx="5715000" cy="26574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/>
          <a:srcRect t="38450" b="39500"/>
          <a:stretch/>
        </p:blipFill>
        <p:spPr>
          <a:xfrm rot="16200000">
            <a:off x="6622206" y="4744219"/>
            <a:ext cx="2939143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15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0</TotalTime>
  <Words>198</Words>
  <Application>Microsoft Office PowerPoint</Application>
  <PresentationFormat>Custom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Tech 16x9</vt:lpstr>
      <vt:lpstr>Mechatronica</vt:lpstr>
      <vt:lpstr>Inhoud</vt:lpstr>
      <vt:lpstr>Wat is mechatronica?</vt:lpstr>
      <vt:lpstr>Wat is mechanica?</vt:lpstr>
      <vt:lpstr>Hoe beweegt mijn robot?</vt:lpstr>
      <vt:lpstr>Wat is electronica?</vt:lpstr>
      <vt:lpstr>Eigen robot aansluiten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2015-05-19T07:47:32Z</dcterms:created>
  <dcterms:modified xsi:type="dcterms:W3CDTF">2017-10-09T14:44:37Z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TC027879909991</vt:lpwstr>
  </property>
</Properties>
</file>